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8" r:id="rId8"/>
    <p:sldId id="261" r:id="rId9"/>
    <p:sldId id="262" r:id="rId10"/>
    <p:sldId id="263" r:id="rId11"/>
    <p:sldId id="267" r:id="rId12"/>
    <p:sldId id="264" r:id="rId13"/>
    <p:sldId id="265" r:id="rId14"/>
    <p:sldId id="266" r:id="rId15"/>
    <p:sldId id="271" r:id="rId16"/>
    <p:sldId id="269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551F7-EDE2-DD43-BC5E-64ABE336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9EB9CF-BF9B-A749-86E4-61493BB0E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5BCC9-C8D4-D24A-8ACC-8876AB950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48A81-1F11-5E42-9D5B-FD1FC888E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9AD17-ECFB-8948-B560-CCEEFB0C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238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AF7D7-1B5C-4E4E-B649-04F86FC6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BE4205-C29E-3C4C-AFEC-A95439D4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53C1E-E15F-694C-98A6-3AA7A1C9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AA355-A31A-3545-A0DA-25AA9CD4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13F472-13D1-4240-82F5-6685CD66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784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74D3D5-569C-DE41-B97F-0144A0D0D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477AE-C86F-9741-91C9-0B883B6DD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1584E7-CDCB-D047-B86D-064C20CC0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F27D8-EF6C-D543-BF84-09116C2C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AE5082-98F2-5041-93C5-CD45A5238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416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3248B-8291-AA4D-A672-183A29F9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1B244-6897-ED44-A91D-E99752308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1F085E-6D43-424F-9EC5-1C37C8253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B3F25-A7CD-6D4B-8F06-319E6EC4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624D5-A73D-904E-A46D-81498126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109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63661-22BB-F549-89FF-0302F71A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62C02-99CC-0A4B-9D82-AFCD6779F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7F8E3-4856-E345-BDE2-12D11ABF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29860-EA42-9448-B967-67AF1CA1E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A9F9C-3705-E343-929B-8451BD28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36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BA2F5-07AC-164F-A7AD-10645A61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EBDAD-CEB1-0746-8479-A864EDB05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2CFCD0-B316-8F48-BD52-8B3ADBE7A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B5161C-0E95-B44F-8982-35F55657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85EDC-B790-8C49-8BF1-E64C219BE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3CFF1B-5087-4B42-B0A7-61494027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700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A5250-B7A7-BA47-ADD2-EE3B04DD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D92E48-0ABF-A342-BAC6-A653EBBB4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EFB8B-E5BB-A244-A7CF-3ECC93CF8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65700-060E-8B4E-B881-DDBC373E9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307C6D-24E1-2148-9006-C7DB5A33C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1B9318-DE01-4C4A-A83C-8562E3A0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B10870-21EB-0D45-B027-3DFD09B5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2E6A1E-AF3E-D041-A975-12F679E8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924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ADE67-1DAD-FA40-8EA1-528628B9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ED306A-382B-4E41-BD99-B9A40FFC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2A8751-302A-5444-B640-7D5842A0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22408B-29F7-C940-8834-7381C969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07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15D26E-2493-744E-8EC7-D492D91E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4785F2-AB9E-424D-808F-9F015B3D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63329C-7E3F-4242-A171-9F2F9E20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697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1DE52-0371-E443-A86F-A98AEABD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C7E10-FB3C-634D-918F-D1E11A3FD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028E98-BFEF-5946-95CE-B6A25B35B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AD760D-1FAC-D44A-AB87-6D251A063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E04809-1C79-3141-B74D-0D7EA3F3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D2D336-D387-FA43-8078-45617B46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798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B4DFF-B4CA-1F4D-8AB9-A0D4483CA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DE2C0E-2258-2444-96A8-8DF75FE55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68B7F-889F-E941-9F84-D72431C01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9B93D1-11F8-0341-9381-0ADDBF33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5AEC3B-F4F7-B842-BF56-9F5EEA94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04B0D-D18B-804F-9DFD-7A204D96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51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409764-618D-C74E-B7C6-20330C3E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D298A3-C347-C245-94F8-B9F237E25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4BBF7-BDC0-9744-B1C0-1DB00155A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68B5B-036B-2C43-87DD-0556EF184832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C915D-6954-9A4A-9B0D-548C7FD2C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4566C7-6D7C-3043-8C8F-772395D0C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C1DAE-0BC7-F342-AD9D-1A9EF28737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091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C4A07-70E0-5D4F-B337-49FF638B7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err="1"/>
              <a:t>절주</a:t>
            </a:r>
            <a:r>
              <a:rPr kumimoji="1" lang="ko-KR" altLang="en-US" dirty="0"/>
              <a:t> 웹사이트</a:t>
            </a:r>
            <a:br>
              <a:rPr kumimoji="1" lang="en-US" altLang="ko-KR" dirty="0"/>
            </a:b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D6AE84-160A-1548-8BC4-A911133B6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pPr algn="r"/>
            <a:r>
              <a:rPr kumimoji="1" lang="ko-KR" altLang="en-US" dirty="0"/>
              <a:t>컴퓨터정보과 </a:t>
            </a:r>
            <a:r>
              <a:rPr kumimoji="1" lang="en-US" altLang="ko-KR" dirty="0"/>
              <a:t>2-C</a:t>
            </a:r>
          </a:p>
          <a:p>
            <a:pPr algn="r"/>
            <a:r>
              <a:rPr kumimoji="1" lang="en-US" altLang="ko-KR" dirty="0"/>
              <a:t>201844075 </a:t>
            </a:r>
            <a:r>
              <a:rPr kumimoji="1" lang="ko-KR" altLang="en-US" dirty="0"/>
              <a:t>노영단</a:t>
            </a:r>
          </a:p>
        </p:txBody>
      </p:sp>
    </p:spTree>
    <p:extLst>
      <p:ext uri="{BB962C8B-B14F-4D97-AF65-F5344CB8AC3E}">
        <p14:creationId xmlns:p14="http://schemas.microsoft.com/office/powerpoint/2010/main" val="4088576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 err="1"/>
              <a:t>RandomDisease.jsp</a:t>
            </a:r>
            <a:br>
              <a:rPr kumimoji="1" lang="en-US" altLang="ko-KR" sz="4000" dirty="0"/>
            </a:br>
            <a:r>
              <a:rPr kumimoji="1" lang="en-US" altLang="ko-KR" sz="4000" dirty="0"/>
              <a:t>(</a:t>
            </a:r>
            <a:r>
              <a:rPr kumimoji="1" lang="ko-KR" altLang="en-US" sz="4000" dirty="0"/>
              <a:t>목표량을 초과했을 때 </a:t>
            </a:r>
            <a:r>
              <a:rPr kumimoji="1" lang="en-US" altLang="ko-KR" sz="4000" dirty="0"/>
              <a:t>include</a:t>
            </a:r>
            <a:r>
              <a:rPr kumimoji="1" lang="ko-KR" altLang="en-US" sz="4000" dirty="0"/>
              <a:t>되는 것</a:t>
            </a:r>
            <a:r>
              <a:rPr kumimoji="1" lang="en-US" altLang="ko-KR" sz="4000" dirty="0"/>
              <a:t>)</a:t>
            </a:r>
            <a:endParaRPr kumimoji="1" lang="ko-KR" altLang="en-US" sz="4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6FBC2A-FE60-8B42-89DD-5F102DDC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52" y="1690688"/>
            <a:ext cx="7218096" cy="45113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BBF668-F872-314D-B2A9-942ADF6BE71C}"/>
              </a:ext>
            </a:extLst>
          </p:cNvPr>
          <p:cNvSpPr/>
          <p:nvPr/>
        </p:nvSpPr>
        <p:spPr>
          <a:xfrm>
            <a:off x="2486952" y="3341511"/>
            <a:ext cx="3473581" cy="29802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2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 err="1"/>
              <a:t>RandomDisease.jsp</a:t>
            </a:r>
            <a:br>
              <a:rPr kumimoji="1" lang="en-US" altLang="ko-KR" sz="4000" dirty="0"/>
            </a:br>
            <a:r>
              <a:rPr kumimoji="1" lang="en-US" altLang="ko-KR" sz="4000" dirty="0"/>
              <a:t>(</a:t>
            </a:r>
            <a:r>
              <a:rPr kumimoji="1" lang="ko-KR" altLang="en-US" sz="4000" dirty="0"/>
              <a:t>목표량을 초과했을 때 </a:t>
            </a:r>
            <a:r>
              <a:rPr kumimoji="1" lang="en-US" altLang="ko-KR" sz="4000" dirty="0"/>
              <a:t>include</a:t>
            </a:r>
            <a:r>
              <a:rPr kumimoji="1" lang="ko-KR" altLang="en-US" sz="4000" dirty="0"/>
              <a:t>되는 것</a:t>
            </a:r>
            <a:r>
              <a:rPr kumimoji="1" lang="en-US" altLang="ko-KR" sz="4000" dirty="0"/>
              <a:t>)</a:t>
            </a:r>
            <a:endParaRPr kumimoji="1"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472A7C-AADB-DF40-BD25-29DEE20C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48" y="1500541"/>
            <a:ext cx="5008704" cy="53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6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 err="1"/>
              <a:t>RandomDisease.jsp</a:t>
            </a:r>
            <a:br>
              <a:rPr kumimoji="1" lang="en-US" altLang="ko-KR" sz="4000" dirty="0"/>
            </a:br>
            <a:r>
              <a:rPr kumimoji="1" lang="en-US" altLang="ko-KR" sz="4000" dirty="0"/>
              <a:t>(</a:t>
            </a:r>
            <a:r>
              <a:rPr kumimoji="1" lang="ko-KR" altLang="en-US" sz="4000" dirty="0"/>
              <a:t>목표량을 초과했을 때 </a:t>
            </a:r>
            <a:r>
              <a:rPr kumimoji="1" lang="en-US" altLang="ko-KR" sz="4000" dirty="0"/>
              <a:t>include</a:t>
            </a:r>
            <a:r>
              <a:rPr kumimoji="1" lang="ko-KR" altLang="en-US" sz="4000" dirty="0"/>
              <a:t>되는 것</a:t>
            </a:r>
            <a:r>
              <a:rPr kumimoji="1" lang="en-US" altLang="ko-KR" sz="4000" dirty="0"/>
              <a:t>)</a:t>
            </a:r>
            <a:endParaRPr kumimoji="1"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6ACCAF-6699-9544-B51C-961A5C68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08" y="1788583"/>
            <a:ext cx="10043583" cy="45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 err="1"/>
              <a:t>Main_menu.jsp</a:t>
            </a:r>
            <a:br>
              <a:rPr kumimoji="1" lang="en-US" altLang="ko-KR" sz="4000" dirty="0"/>
            </a:br>
            <a:r>
              <a:rPr kumimoji="1" lang="en-US" altLang="ko-KR" sz="4000" dirty="0"/>
              <a:t>(</a:t>
            </a:r>
            <a:r>
              <a:rPr kumimoji="1" lang="ko-KR" altLang="en-US" sz="4000" dirty="0"/>
              <a:t>모든 페이지 상단에 띄워지는 메뉴</a:t>
            </a:r>
            <a:r>
              <a:rPr kumimoji="1" lang="en-US" altLang="ko-KR" sz="4000" dirty="0"/>
              <a:t>)</a:t>
            </a:r>
            <a:endParaRPr kumimoji="1"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5EDFE9-4B65-8247-BE38-882474A1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52" y="1690688"/>
            <a:ext cx="7218095" cy="4511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EC0BF3-AA0B-A043-8DF6-DA5DB57AACE4}"/>
              </a:ext>
            </a:extLst>
          </p:cNvPr>
          <p:cNvSpPr txBox="1"/>
          <p:nvPr/>
        </p:nvSpPr>
        <p:spPr>
          <a:xfrm>
            <a:off x="10156055" y="3559945"/>
            <a:ext cx="142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이쪽 부분</a:t>
            </a:r>
          </a:p>
        </p:txBody>
      </p:sp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040E9160-A9D2-E643-8E5E-AA1883E086C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9471379" y="2269067"/>
            <a:ext cx="684677" cy="147554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0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 err="1"/>
              <a:t>Main_menu.jsp</a:t>
            </a:r>
            <a:br>
              <a:rPr kumimoji="1" lang="en-US" altLang="ko-KR" sz="4000" dirty="0"/>
            </a:br>
            <a:r>
              <a:rPr kumimoji="1" lang="en-US" altLang="ko-KR" sz="4000" dirty="0"/>
              <a:t>(</a:t>
            </a:r>
            <a:r>
              <a:rPr kumimoji="1" lang="ko-KR" altLang="en-US" sz="4000" dirty="0"/>
              <a:t>모든 페이지 상단에 띄워지는 메뉴</a:t>
            </a:r>
            <a:r>
              <a:rPr kumimoji="1" lang="en-US" altLang="ko-KR" sz="4000" dirty="0"/>
              <a:t>)</a:t>
            </a:r>
            <a:endParaRPr kumimoji="1"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4F1016-1B7B-454E-A55D-A1148A5C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96" y="1592438"/>
            <a:ext cx="7298407" cy="526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 err="1"/>
              <a:t>Main_menu.jsp</a:t>
            </a:r>
            <a:br>
              <a:rPr kumimoji="1" lang="en-US" altLang="ko-KR" sz="4000" dirty="0"/>
            </a:br>
            <a:r>
              <a:rPr kumimoji="1" lang="en-US" altLang="ko-KR" sz="4000" dirty="0"/>
              <a:t>(</a:t>
            </a:r>
            <a:r>
              <a:rPr kumimoji="1" lang="ko-KR" altLang="en-US" sz="4000" dirty="0"/>
              <a:t>모든 페이지 상단에 띄워지는 메뉴</a:t>
            </a:r>
            <a:r>
              <a:rPr kumimoji="1" lang="en-US" altLang="ko-KR" sz="4000" dirty="0"/>
              <a:t>)</a:t>
            </a:r>
            <a:endParaRPr kumimoji="1"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6F5CDF-8B35-B245-8552-11F956B9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2" y="1555595"/>
            <a:ext cx="5994896" cy="37468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ADE329-21D0-E64B-8F82-6090DB70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67" y="1616693"/>
            <a:ext cx="5138855" cy="3211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F31326-7107-C844-83FF-92F7A03B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22" y="3428999"/>
            <a:ext cx="5452945" cy="34080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6A052D-5E91-EE46-8D79-BF30131B4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067" y="3543376"/>
            <a:ext cx="5138856" cy="321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27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FE82C-44CB-E34D-8B28-BDE32F18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다음주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6DC75-1AFD-B446-8EDF-C0499B158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로그인 페이지 만들고 로그인 기능 구현하기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목표량을 설정하는 페이지 만들기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하나의 날짜에는 하나의 술에 대한 기록만 할 수 있는데 여러가지 술을 기록할 수 있도록 </a:t>
            </a:r>
            <a:r>
              <a:rPr kumimoji="1" lang="ko-KR" altLang="en-US" dirty="0" err="1"/>
              <a:t>고쳐보기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785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FE82C-44CB-E34D-8B28-BDE32F18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/>
              <a:t>감사합니다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58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만든 기능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ABCA71-468D-454C-90D2-F725169B5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442"/>
            <a:ext cx="7218095" cy="4511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6F3659-EEDF-E440-A0D5-46ACC37D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904" y="1173345"/>
            <a:ext cx="7218096" cy="4511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D72BE-0207-814B-8F69-FF070A5D7BC2}"/>
              </a:ext>
            </a:extLst>
          </p:cNvPr>
          <p:cNvSpPr txBox="1"/>
          <p:nvPr/>
        </p:nvSpPr>
        <p:spPr>
          <a:xfrm>
            <a:off x="3917358" y="6092765"/>
            <a:ext cx="43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기록이 되어있다면 뜨는 화면입니다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600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만든 기능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A958BE-088C-D244-9A31-0955E8F74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35" b="51351"/>
          <a:stretch/>
        </p:blipFill>
        <p:spPr>
          <a:xfrm>
            <a:off x="2520778" y="1690688"/>
            <a:ext cx="7150443" cy="3336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56EE3-24DF-0F41-B192-77F70CADECFD}"/>
              </a:ext>
            </a:extLst>
          </p:cNvPr>
          <p:cNvSpPr txBox="1"/>
          <p:nvPr/>
        </p:nvSpPr>
        <p:spPr>
          <a:xfrm>
            <a:off x="3571109" y="6092765"/>
            <a:ext cx="5049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기록이 되어있지 않을 때 뜨는 화면입니다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146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흐름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46172B6-0C94-7B48-823F-27B95355608F}"/>
              </a:ext>
            </a:extLst>
          </p:cNvPr>
          <p:cNvGrpSpPr/>
          <p:nvPr/>
        </p:nvGrpSpPr>
        <p:grpSpPr>
          <a:xfrm>
            <a:off x="419338" y="1885504"/>
            <a:ext cx="11353324" cy="3086992"/>
            <a:chOff x="419338" y="2228613"/>
            <a:chExt cx="11353324" cy="308699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651B430-843B-0D47-A5FE-2AAB4DC14E11}"/>
                </a:ext>
              </a:extLst>
            </p:cNvPr>
            <p:cNvGrpSpPr/>
            <p:nvPr/>
          </p:nvGrpSpPr>
          <p:grpSpPr>
            <a:xfrm>
              <a:off x="419338" y="2228613"/>
              <a:ext cx="11353324" cy="3086992"/>
              <a:chOff x="5522" y="2249634"/>
              <a:chExt cx="11353324" cy="308699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DB6802A-C837-E24E-AAA0-2BBF0C4235B1}"/>
                  </a:ext>
                </a:extLst>
              </p:cNvPr>
              <p:cNvGrpSpPr/>
              <p:nvPr/>
            </p:nvGrpSpPr>
            <p:grpSpPr>
              <a:xfrm>
                <a:off x="5522" y="2249634"/>
                <a:ext cx="11353324" cy="3086992"/>
                <a:chOff x="-1525076" y="2018405"/>
                <a:chExt cx="11353324" cy="3086992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220CB1ED-4311-BC48-9238-C7314ED458C1}"/>
                    </a:ext>
                  </a:extLst>
                </p:cNvPr>
                <p:cNvGrpSpPr/>
                <p:nvPr/>
              </p:nvGrpSpPr>
              <p:grpSpPr>
                <a:xfrm>
                  <a:off x="2363752" y="2018405"/>
                  <a:ext cx="7464496" cy="3086992"/>
                  <a:chOff x="838200" y="1703094"/>
                  <a:chExt cx="7464496" cy="3086992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D03E9EB9-79ED-104E-AA6F-45CC5CBDDFB1}"/>
                      </a:ext>
                    </a:extLst>
                  </p:cNvPr>
                  <p:cNvSpPr/>
                  <p:nvPr/>
                </p:nvSpPr>
                <p:spPr>
                  <a:xfrm>
                    <a:off x="838200" y="2356943"/>
                    <a:ext cx="1944414" cy="107205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dirty="0" err="1"/>
                      <a:t>Record.jsp</a:t>
                    </a:r>
                    <a:endParaRPr kumimoji="1" lang="ko-KR" altLang="en-US" dirty="0"/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706F1496-F46A-D541-8E66-F8F296F96B37}"/>
                      </a:ext>
                    </a:extLst>
                  </p:cNvPr>
                  <p:cNvSpPr/>
                  <p:nvPr/>
                </p:nvSpPr>
                <p:spPr>
                  <a:xfrm>
                    <a:off x="5754414" y="2356942"/>
                    <a:ext cx="2307019" cy="107205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dirty="0" err="1"/>
                      <a:t>selectedAlcohol.jsp</a:t>
                    </a:r>
                    <a:endParaRPr kumimoji="1" lang="ko-KR" altLang="en-US" dirty="0"/>
                  </a:p>
                </p:txBody>
              </p:sp>
              <p:cxnSp>
                <p:nvCxnSpPr>
                  <p:cNvPr id="8" name="직선 화살표 연결선 7">
                    <a:extLst>
                      <a:ext uri="{FF2B5EF4-FFF2-40B4-BE49-F238E27FC236}">
                        <a16:creationId xmlns:a16="http://schemas.microsoft.com/office/drawing/2014/main" id="{10B84E0F-3BA6-BC46-838E-157CA6069A02}"/>
                      </a:ext>
                    </a:extLst>
                  </p:cNvPr>
                  <p:cNvCxnSpPr>
                    <a:stCxn id="4" idx="3"/>
                    <a:endCxn id="7" idx="1"/>
                  </p:cNvCxnSpPr>
                  <p:nvPr/>
                </p:nvCxnSpPr>
                <p:spPr>
                  <a:xfrm flipV="1">
                    <a:off x="2782614" y="2892970"/>
                    <a:ext cx="2971800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C12601A-15B5-9845-86EF-BCF7387CD7C6}"/>
                      </a:ext>
                    </a:extLst>
                  </p:cNvPr>
                  <p:cNvSpPr txBox="1"/>
                  <p:nvPr/>
                </p:nvSpPr>
                <p:spPr>
                  <a:xfrm>
                    <a:off x="4200295" y="2553486"/>
                    <a:ext cx="14205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dirty="0"/>
                      <a:t>버튼 </a:t>
                    </a:r>
                    <a:r>
                      <a:rPr kumimoji="1" lang="ko-KR" altLang="en-US" dirty="0" err="1"/>
                      <a:t>클릭시</a:t>
                    </a:r>
                    <a:endParaRPr kumimoji="1" lang="ko-KR" altLang="en-US" dirty="0"/>
                  </a:p>
                </p:txBody>
              </p:sp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978A12F6-9611-894C-A6E5-C64830410E99}"/>
                      </a:ext>
                    </a:extLst>
                  </p:cNvPr>
                  <p:cNvSpPr/>
                  <p:nvPr/>
                </p:nvSpPr>
                <p:spPr>
                  <a:xfrm>
                    <a:off x="5754413" y="3718031"/>
                    <a:ext cx="2307019" cy="107205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dirty="0" err="1"/>
                      <a:t>RandomDisease.jsp</a:t>
                    </a:r>
                    <a:endParaRPr kumimoji="1" lang="ko-KR" altLang="en-US" dirty="0"/>
                  </a:p>
                </p:txBody>
              </p:sp>
              <p:cxnSp>
                <p:nvCxnSpPr>
                  <p:cNvPr id="16" name="꺾인 연결선[E] 15">
                    <a:extLst>
                      <a:ext uri="{FF2B5EF4-FFF2-40B4-BE49-F238E27FC236}">
                        <a16:creationId xmlns:a16="http://schemas.microsoft.com/office/drawing/2014/main" id="{2EC1D738-C65A-4C44-9AD4-6401B240D354}"/>
                      </a:ext>
                    </a:extLst>
                  </p:cNvPr>
                  <p:cNvCxnSpPr>
                    <a:stCxn id="4" idx="3"/>
                    <a:endCxn id="12" idx="1"/>
                  </p:cNvCxnSpPr>
                  <p:nvPr/>
                </p:nvCxnSpPr>
                <p:spPr>
                  <a:xfrm>
                    <a:off x="2782614" y="2892971"/>
                    <a:ext cx="2971799" cy="1361088"/>
                  </a:xfrm>
                  <a:prstGeom prst="bentConnector3">
                    <a:avLst>
                      <a:gd name="adj1" fmla="val 19938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3DFBECF-F55E-0F43-A3B6-E5A44761D05B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581" y="4313754"/>
                    <a:ext cx="2194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dirty="0"/>
                      <a:t>목표량 초과시 처리</a:t>
                    </a:r>
                  </a:p>
                </p:txBody>
              </p:sp>
              <p:cxnSp>
                <p:nvCxnSpPr>
                  <p:cNvPr id="20" name="꺾인 연결선[E] 19">
                    <a:extLst>
                      <a:ext uri="{FF2B5EF4-FFF2-40B4-BE49-F238E27FC236}">
                        <a16:creationId xmlns:a16="http://schemas.microsoft.com/office/drawing/2014/main" id="{C17DACE1-6D9C-2C4D-853F-2C29DD837882}"/>
                      </a:ext>
                    </a:extLst>
                  </p:cNvPr>
                  <p:cNvCxnSpPr>
                    <a:stCxn id="7" idx="3"/>
                    <a:endCxn id="4" idx="0"/>
                  </p:cNvCxnSpPr>
                  <p:nvPr/>
                </p:nvCxnSpPr>
                <p:spPr>
                  <a:xfrm flipH="1" flipV="1">
                    <a:off x="1810407" y="2356943"/>
                    <a:ext cx="6251026" cy="536027"/>
                  </a:xfrm>
                  <a:prstGeom prst="bentConnector4">
                    <a:avLst>
                      <a:gd name="adj1" fmla="val -3657"/>
                      <a:gd name="adj2" fmla="val 142647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E2FE849-9C10-C14D-A0B7-CBC936BFC7AE}"/>
                      </a:ext>
                    </a:extLst>
                  </p:cNvPr>
                  <p:cNvSpPr txBox="1"/>
                  <p:nvPr/>
                </p:nvSpPr>
                <p:spPr>
                  <a:xfrm>
                    <a:off x="5513150" y="1703094"/>
                    <a:ext cx="27895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dirty="0"/>
                      <a:t>처리 후 제어가 넘어간다</a:t>
                    </a:r>
                    <a:r>
                      <a:rPr kumimoji="1" lang="en-US" altLang="ko-KR" dirty="0"/>
                      <a:t>.</a:t>
                    </a:r>
                    <a:endParaRPr kumimoji="1" lang="ko-KR" altLang="en-US" dirty="0"/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FEACA6C-7779-844F-9673-DFE0CE5A4529}"/>
                    </a:ext>
                  </a:extLst>
                </p:cNvPr>
                <p:cNvSpPr/>
                <p:nvPr/>
              </p:nvSpPr>
              <p:spPr>
                <a:xfrm>
                  <a:off x="-1525076" y="2672254"/>
                  <a:ext cx="1944414" cy="107205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err="1"/>
                    <a:t>Date.jsp</a:t>
                  </a:r>
                  <a:endParaRPr kumimoji="1" lang="ko-KR" altLang="en-US" dirty="0"/>
                </a:p>
              </p:txBody>
            </p:sp>
            <p:cxnSp>
              <p:nvCxnSpPr>
                <p:cNvPr id="5" name="직선 화살표 연결선 4">
                  <a:extLst>
                    <a:ext uri="{FF2B5EF4-FFF2-40B4-BE49-F238E27FC236}">
                      <a16:creationId xmlns:a16="http://schemas.microsoft.com/office/drawing/2014/main" id="{57D68276-D98E-7F49-85B0-244B75489A57}"/>
                    </a:ext>
                  </a:extLst>
                </p:cNvPr>
                <p:cNvCxnSpPr>
                  <a:stCxn id="13" idx="3"/>
                  <a:endCxn id="4" idx="1"/>
                </p:cNvCxnSpPr>
                <p:nvPr/>
              </p:nvCxnSpPr>
              <p:spPr>
                <a:xfrm>
                  <a:off x="419338" y="3208282"/>
                  <a:ext cx="194441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31BDE4-D0DF-2D45-A3DA-EDDD1B019D52}"/>
                  </a:ext>
                </a:extLst>
              </p:cNvPr>
              <p:cNvSpPr txBox="1"/>
              <p:nvPr/>
            </p:nvSpPr>
            <p:spPr>
              <a:xfrm>
                <a:off x="2043187" y="3482710"/>
                <a:ext cx="18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 err="1"/>
                  <a:t>날짜정보</a:t>
                </a:r>
                <a:r>
                  <a:rPr kumimoji="1" lang="ko-KR" altLang="en-US" dirty="0"/>
                  <a:t> 넘기기</a:t>
                </a:r>
              </a:p>
            </p:txBody>
          </p:sp>
        </p:grpSp>
        <p:cxnSp>
          <p:nvCxnSpPr>
            <p:cNvPr id="23" name="꺾인 연결선[E] 22">
              <a:extLst>
                <a:ext uri="{FF2B5EF4-FFF2-40B4-BE49-F238E27FC236}">
                  <a16:creationId xmlns:a16="http://schemas.microsoft.com/office/drawing/2014/main" id="{7C936B9B-80DA-3844-9358-3B03EFA11A25}"/>
                </a:ext>
              </a:extLst>
            </p:cNvPr>
            <p:cNvCxnSpPr>
              <a:stCxn id="12" idx="2"/>
              <a:endCxn id="4" idx="2"/>
            </p:cNvCxnSpPr>
            <p:nvPr/>
          </p:nvCxnSpPr>
          <p:spPr>
            <a:xfrm rot="5400000" flipH="1">
              <a:off x="7148587" y="2086303"/>
              <a:ext cx="1361088" cy="5097516"/>
            </a:xfrm>
            <a:prstGeom prst="bentConnector3">
              <a:avLst>
                <a:gd name="adj1" fmla="val -1679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07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Record.jsp</a:t>
            </a:r>
            <a:r>
              <a:rPr kumimoji="1" lang="en-US" altLang="ko-KR" dirty="0"/>
              <a:t>(</a:t>
            </a:r>
            <a:r>
              <a:rPr kumimoji="1" lang="ko-KR" altLang="en-US" dirty="0"/>
              <a:t>날짜 클릭 시 이동하는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335CD-DC76-364E-8974-9C0F23C8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245"/>
            <a:ext cx="7282039" cy="27595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B78AA7-6997-DA4C-B299-5D346F10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27" y="1454014"/>
            <a:ext cx="5214173" cy="45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1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Record.jsp</a:t>
            </a:r>
            <a:r>
              <a:rPr kumimoji="1" lang="en-US" altLang="ko-KR" dirty="0"/>
              <a:t>(</a:t>
            </a:r>
            <a:r>
              <a:rPr kumimoji="1" lang="ko-KR" altLang="en-US" dirty="0"/>
              <a:t>날짜 클릭 시 이동하는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A42B11-0231-1843-B476-011DA265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" y="1367565"/>
            <a:ext cx="8189802" cy="45591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508DEB-80D2-8543-AEE3-DE5740E0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979" y="5331576"/>
            <a:ext cx="4408021" cy="15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Record.jsp</a:t>
            </a:r>
            <a:r>
              <a:rPr kumimoji="1" lang="en-US" altLang="ko-KR" dirty="0"/>
              <a:t>(</a:t>
            </a:r>
            <a:r>
              <a:rPr kumimoji="1" lang="ko-KR" altLang="en-US" dirty="0"/>
              <a:t>날짜 클릭 시 이동하는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0837AF-EEE4-2544-A897-D25FC756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7669"/>
            <a:ext cx="4640466" cy="2382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DE6D13-912E-E14C-B362-A45AE996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2730"/>
            <a:ext cx="5486400" cy="2387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E1F3EB-800F-2D4D-A3A7-25C379AA55C6}"/>
              </a:ext>
            </a:extLst>
          </p:cNvPr>
          <p:cNvSpPr/>
          <p:nvPr/>
        </p:nvSpPr>
        <p:spPr>
          <a:xfrm>
            <a:off x="838200" y="3691467"/>
            <a:ext cx="550333" cy="3499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EA163-003F-DE4A-B40E-3300F2C8EE4B}"/>
              </a:ext>
            </a:extLst>
          </p:cNvPr>
          <p:cNvSpPr/>
          <p:nvPr/>
        </p:nvSpPr>
        <p:spPr>
          <a:xfrm>
            <a:off x="6096000" y="4041422"/>
            <a:ext cx="677333" cy="4854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602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Record.jsp</a:t>
            </a:r>
            <a:r>
              <a:rPr kumimoji="1" lang="en-US" altLang="ko-KR" dirty="0"/>
              <a:t>(</a:t>
            </a:r>
            <a:r>
              <a:rPr kumimoji="1" lang="ko-KR" altLang="en-US" dirty="0"/>
              <a:t>날짜 클릭 시 이동하는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026C0F-A6E6-7C4F-BE0C-E60B5F1C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12"/>
            <a:ext cx="12192000" cy="48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7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693A-27A7-3E4A-B408-4572C45E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err="1"/>
              <a:t>selectedAlcohol.jsp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기록</a:t>
            </a:r>
            <a:r>
              <a:rPr kumimoji="1" lang="en-US" altLang="ko-KR" dirty="0"/>
              <a:t>or</a:t>
            </a:r>
            <a:r>
              <a:rPr kumimoji="1" lang="ko-KR" altLang="en-US" dirty="0"/>
              <a:t>수정버튼을 눌렀을 때 처리하는 곳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60F431-3A0B-4049-AB0D-DD491C63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" y="2994783"/>
            <a:ext cx="6694421" cy="8936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7D001B-26A9-A64B-A2B1-CC5F2203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22" y="1537537"/>
            <a:ext cx="4797778" cy="53204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D4BB8B-EB32-DD48-ABEA-A5D6A7DE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01" y="5326047"/>
            <a:ext cx="6202360" cy="195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CDF45C-5903-F747-97DD-562E0499F3A7}"/>
              </a:ext>
            </a:extLst>
          </p:cNvPr>
          <p:cNvSpPr txBox="1"/>
          <p:nvPr/>
        </p:nvSpPr>
        <p:spPr>
          <a:xfrm>
            <a:off x="2013668" y="5637321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가장 마지막에 수행한다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8136B66A-832F-3F4D-8C71-8667745A7B31}"/>
              </a:ext>
            </a:extLst>
          </p:cNvPr>
          <p:cNvSpPr/>
          <p:nvPr/>
        </p:nvSpPr>
        <p:spPr>
          <a:xfrm>
            <a:off x="1843760" y="5637321"/>
            <a:ext cx="238657" cy="2929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3950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215</Words>
  <Application>Microsoft Macintosh PowerPoint</Application>
  <PresentationFormat>와이드스크린</PresentationFormat>
  <Paragraphs>39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절주 웹사이트  </vt:lpstr>
      <vt:lpstr>만든 기능 소개</vt:lpstr>
      <vt:lpstr>만든 기능 소개</vt:lpstr>
      <vt:lpstr>흐름</vt:lpstr>
      <vt:lpstr>Record.jsp(날짜 클릭 시 이동하는 페이지)</vt:lpstr>
      <vt:lpstr>Record.jsp(날짜 클릭 시 이동하는 페이지)</vt:lpstr>
      <vt:lpstr>Record.jsp(날짜 클릭 시 이동하는 페이지)</vt:lpstr>
      <vt:lpstr>Record.jsp(날짜 클릭 시 이동하는 페이지)</vt:lpstr>
      <vt:lpstr>selectedAlcohol.jsp (기록or수정버튼을 눌렀을 때 처리하는 곳)</vt:lpstr>
      <vt:lpstr>RandomDisease.jsp (목표량을 초과했을 때 include되는 것)</vt:lpstr>
      <vt:lpstr>RandomDisease.jsp (목표량을 초과했을 때 include되는 것)</vt:lpstr>
      <vt:lpstr>RandomDisease.jsp (목표량을 초과했을 때 include되는 것)</vt:lpstr>
      <vt:lpstr>Main_menu.jsp (모든 페이지 상단에 띄워지는 메뉴)</vt:lpstr>
      <vt:lpstr>Main_menu.jsp (모든 페이지 상단에 띄워지는 메뉴)</vt:lpstr>
      <vt:lpstr>Main_menu.jsp (모든 페이지 상단에 띄워지는 메뉴)</vt:lpstr>
      <vt:lpstr>다음주 계획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노영단</dc:creator>
  <cp:lastModifiedBy>노영단</cp:lastModifiedBy>
  <cp:revision>34</cp:revision>
  <dcterms:created xsi:type="dcterms:W3CDTF">2019-11-05T12:41:12Z</dcterms:created>
  <dcterms:modified xsi:type="dcterms:W3CDTF">2019-11-06T06:47:13Z</dcterms:modified>
</cp:coreProperties>
</file>